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3"/>
  </p:notesMasterIdLst>
  <p:sldIdLst>
    <p:sldId id="256" r:id="rId2"/>
  </p:sldIdLst>
  <p:sldSz cx="5994400" cy="6983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27" userDrawn="1">
          <p15:clr>
            <a:srgbClr val="A4A3A4"/>
          </p15:clr>
        </p15:guide>
        <p15:guide id="2" pos="1775" userDrawn="1">
          <p15:clr>
            <a:srgbClr val="A4A3A4"/>
          </p15:clr>
        </p15:guide>
        <p15:guide id="3" orient="horz" pos="1950" userDrawn="1">
          <p15:clr>
            <a:srgbClr val="A4A3A4"/>
          </p15:clr>
        </p15:guide>
        <p15:guide id="4" orient="horz" pos="3107" userDrawn="1">
          <p15:clr>
            <a:srgbClr val="A4A3A4"/>
          </p15:clr>
        </p15:guide>
        <p15:guide id="5" orient="horz" pos="3084" userDrawn="1">
          <p15:clr>
            <a:srgbClr val="A4A3A4"/>
          </p15:clr>
        </p15:guide>
        <p15:guide id="6" pos="2069" userDrawn="1">
          <p15:clr>
            <a:srgbClr val="A4A3A4"/>
          </p15:clr>
        </p15:guide>
        <p15:guide id="7" pos="1729" userDrawn="1">
          <p15:clr>
            <a:srgbClr val="A4A3A4"/>
          </p15:clr>
        </p15:guide>
        <p15:guide id="8" pos="200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200" d="100"/>
          <a:sy n="200" d="100"/>
        </p:scale>
        <p:origin x="-294" y="-5112"/>
      </p:cViewPr>
      <p:guideLst>
        <p:guide orient="horz" pos="1927"/>
        <p:guide pos="1775"/>
        <p:guide orient="horz" pos="1950"/>
        <p:guide orient="horz" pos="3107"/>
        <p:guide orient="horz" pos="3084"/>
        <p:guide pos="2069"/>
        <p:guide pos="1729"/>
        <p:guide pos="200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B508-D404-4FFA-8DCA-24A5E4C19549}" type="datetimeFigureOut">
              <a:rPr lang="en-US" smtClean="0"/>
              <a:t>3/10/2021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05025" y="1143000"/>
            <a:ext cx="2647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4205F-7D79-4E94-8E8F-BD77AAD95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37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1pPr>
    <a:lvl2pPr marL="462275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2pPr>
    <a:lvl3pPr marL="924550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3pPr>
    <a:lvl4pPr marL="1386825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4pPr>
    <a:lvl5pPr marL="1849100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5pPr>
    <a:lvl6pPr marL="2311375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6pPr>
    <a:lvl7pPr marL="2773650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7pPr>
    <a:lvl8pPr marL="3235924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8pPr>
    <a:lvl9pPr marL="3698199" algn="l" defTabSz="924550" rtl="0" eaLnBrk="1" latinLnBrk="0" hangingPunct="1">
      <a:defRPr sz="121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105025" y="1143000"/>
            <a:ext cx="26479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4205F-7D79-4E94-8E8F-BD77AAD950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42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9580" y="1142888"/>
            <a:ext cx="5095240" cy="2431262"/>
          </a:xfrm>
        </p:spPr>
        <p:txBody>
          <a:bodyPr anchor="b"/>
          <a:lstStyle>
            <a:lvl1pPr algn="ctr">
              <a:defRPr sz="39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9300" y="3667909"/>
            <a:ext cx="4495800" cy="1686041"/>
          </a:xfrm>
        </p:spPr>
        <p:txBody>
          <a:bodyPr/>
          <a:lstStyle>
            <a:lvl1pPr marL="0" indent="0" algn="ctr">
              <a:buNone/>
              <a:defRPr sz="1573"/>
            </a:lvl1pPr>
            <a:lvl2pPr marL="299740" indent="0" algn="ctr">
              <a:buNone/>
              <a:defRPr sz="1311"/>
            </a:lvl2pPr>
            <a:lvl3pPr marL="599481" indent="0" algn="ctr">
              <a:buNone/>
              <a:defRPr sz="1180"/>
            </a:lvl3pPr>
            <a:lvl4pPr marL="899221" indent="0" algn="ctr">
              <a:buNone/>
              <a:defRPr sz="1049"/>
            </a:lvl4pPr>
            <a:lvl5pPr marL="1198961" indent="0" algn="ctr">
              <a:buNone/>
              <a:defRPr sz="1049"/>
            </a:lvl5pPr>
            <a:lvl6pPr marL="1498702" indent="0" algn="ctr">
              <a:buNone/>
              <a:defRPr sz="1049"/>
            </a:lvl6pPr>
            <a:lvl7pPr marL="1798442" indent="0" algn="ctr">
              <a:buNone/>
              <a:defRPr sz="1049"/>
            </a:lvl7pPr>
            <a:lvl8pPr marL="2098182" indent="0" algn="ctr">
              <a:buNone/>
              <a:defRPr sz="1049"/>
            </a:lvl8pPr>
            <a:lvl9pPr marL="2397923" indent="0" algn="ctr">
              <a:buNone/>
              <a:defRPr sz="104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61028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4571806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89743" y="371802"/>
            <a:ext cx="1292543" cy="59181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12115" y="371802"/>
            <a:ext cx="3802698" cy="59181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9032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05023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993" y="1741006"/>
            <a:ext cx="5170170" cy="2904905"/>
          </a:xfrm>
        </p:spPr>
        <p:txBody>
          <a:bodyPr anchor="b"/>
          <a:lstStyle>
            <a:lvl1pPr>
              <a:defRPr sz="393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8993" y="4673393"/>
            <a:ext cx="5170170" cy="1527621"/>
          </a:xfrm>
        </p:spPr>
        <p:txBody>
          <a:bodyPr/>
          <a:lstStyle>
            <a:lvl1pPr marL="0" indent="0">
              <a:buNone/>
              <a:defRPr sz="1573">
                <a:solidFill>
                  <a:schemeClr val="tx1"/>
                </a:solidFill>
              </a:defRPr>
            </a:lvl1pPr>
            <a:lvl2pPr marL="299740" indent="0">
              <a:buNone/>
              <a:defRPr sz="1311">
                <a:solidFill>
                  <a:schemeClr val="tx1">
                    <a:tint val="75000"/>
                  </a:schemeClr>
                </a:solidFill>
              </a:defRPr>
            </a:lvl2pPr>
            <a:lvl3pPr marL="599481" indent="0">
              <a:buNone/>
              <a:defRPr sz="1180">
                <a:solidFill>
                  <a:schemeClr val="tx1">
                    <a:tint val="75000"/>
                  </a:schemeClr>
                </a:solidFill>
              </a:defRPr>
            </a:lvl3pPr>
            <a:lvl4pPr marL="899221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4pPr>
            <a:lvl5pPr marL="1198961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5pPr>
            <a:lvl6pPr marL="1498702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6pPr>
            <a:lvl7pPr marL="1798442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7pPr>
            <a:lvl8pPr marL="2098182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8pPr>
            <a:lvl9pPr marL="2397923" indent="0">
              <a:buNone/>
              <a:defRPr sz="104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986137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12115" y="1859011"/>
            <a:ext cx="2547620" cy="44309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34665" y="1859011"/>
            <a:ext cx="2547620" cy="44309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262085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896" y="371803"/>
            <a:ext cx="5170170" cy="13498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2896" y="1711907"/>
            <a:ext cx="2535912" cy="838979"/>
          </a:xfrm>
        </p:spPr>
        <p:txBody>
          <a:bodyPr anchor="b"/>
          <a:lstStyle>
            <a:lvl1pPr marL="0" indent="0">
              <a:buNone/>
              <a:defRPr sz="1573" b="1"/>
            </a:lvl1pPr>
            <a:lvl2pPr marL="299740" indent="0">
              <a:buNone/>
              <a:defRPr sz="1311" b="1"/>
            </a:lvl2pPr>
            <a:lvl3pPr marL="599481" indent="0">
              <a:buNone/>
              <a:defRPr sz="1180" b="1"/>
            </a:lvl3pPr>
            <a:lvl4pPr marL="899221" indent="0">
              <a:buNone/>
              <a:defRPr sz="1049" b="1"/>
            </a:lvl4pPr>
            <a:lvl5pPr marL="1198961" indent="0">
              <a:buNone/>
              <a:defRPr sz="1049" b="1"/>
            </a:lvl5pPr>
            <a:lvl6pPr marL="1498702" indent="0">
              <a:buNone/>
              <a:defRPr sz="1049" b="1"/>
            </a:lvl6pPr>
            <a:lvl7pPr marL="1798442" indent="0">
              <a:buNone/>
              <a:defRPr sz="1049" b="1"/>
            </a:lvl7pPr>
            <a:lvl8pPr marL="2098182" indent="0">
              <a:buNone/>
              <a:defRPr sz="1049" b="1"/>
            </a:lvl8pPr>
            <a:lvl9pPr marL="2397923" indent="0">
              <a:buNone/>
              <a:defRPr sz="104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2896" y="2550886"/>
            <a:ext cx="2535912" cy="3751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34665" y="1711907"/>
            <a:ext cx="2548401" cy="838979"/>
          </a:xfrm>
        </p:spPr>
        <p:txBody>
          <a:bodyPr anchor="b"/>
          <a:lstStyle>
            <a:lvl1pPr marL="0" indent="0">
              <a:buNone/>
              <a:defRPr sz="1573" b="1"/>
            </a:lvl1pPr>
            <a:lvl2pPr marL="299740" indent="0">
              <a:buNone/>
              <a:defRPr sz="1311" b="1"/>
            </a:lvl2pPr>
            <a:lvl3pPr marL="599481" indent="0">
              <a:buNone/>
              <a:defRPr sz="1180" b="1"/>
            </a:lvl3pPr>
            <a:lvl4pPr marL="899221" indent="0">
              <a:buNone/>
              <a:defRPr sz="1049" b="1"/>
            </a:lvl4pPr>
            <a:lvl5pPr marL="1198961" indent="0">
              <a:buNone/>
              <a:defRPr sz="1049" b="1"/>
            </a:lvl5pPr>
            <a:lvl6pPr marL="1498702" indent="0">
              <a:buNone/>
              <a:defRPr sz="1049" b="1"/>
            </a:lvl6pPr>
            <a:lvl7pPr marL="1798442" indent="0">
              <a:buNone/>
              <a:defRPr sz="1049" b="1"/>
            </a:lvl7pPr>
            <a:lvl8pPr marL="2098182" indent="0">
              <a:buNone/>
              <a:defRPr sz="1049" b="1"/>
            </a:lvl8pPr>
            <a:lvl9pPr marL="2397923" indent="0">
              <a:buNone/>
              <a:defRPr sz="104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34665" y="2550886"/>
            <a:ext cx="2548401" cy="3751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15944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822938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116772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896" y="465561"/>
            <a:ext cx="1933350" cy="1629463"/>
          </a:xfrm>
        </p:spPr>
        <p:txBody>
          <a:bodyPr anchor="b"/>
          <a:lstStyle>
            <a:lvl1pPr>
              <a:defRPr sz="20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8401" y="1005483"/>
            <a:ext cx="3034665" cy="4962750"/>
          </a:xfrm>
        </p:spPr>
        <p:txBody>
          <a:bodyPr/>
          <a:lstStyle>
            <a:lvl1pPr>
              <a:defRPr sz="2098"/>
            </a:lvl1pPr>
            <a:lvl2pPr>
              <a:defRPr sz="1836"/>
            </a:lvl2pPr>
            <a:lvl3pPr>
              <a:defRPr sz="1573"/>
            </a:lvl3pPr>
            <a:lvl4pPr>
              <a:defRPr sz="1311"/>
            </a:lvl4pPr>
            <a:lvl5pPr>
              <a:defRPr sz="1311"/>
            </a:lvl5pPr>
            <a:lvl6pPr>
              <a:defRPr sz="1311"/>
            </a:lvl6pPr>
            <a:lvl7pPr>
              <a:defRPr sz="1311"/>
            </a:lvl7pPr>
            <a:lvl8pPr>
              <a:defRPr sz="1311"/>
            </a:lvl8pPr>
            <a:lvl9pPr>
              <a:defRPr sz="1311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2896" y="2095024"/>
            <a:ext cx="1933350" cy="3881291"/>
          </a:xfrm>
        </p:spPr>
        <p:txBody>
          <a:bodyPr/>
          <a:lstStyle>
            <a:lvl1pPr marL="0" indent="0">
              <a:buNone/>
              <a:defRPr sz="1049"/>
            </a:lvl1pPr>
            <a:lvl2pPr marL="299740" indent="0">
              <a:buNone/>
              <a:defRPr sz="918"/>
            </a:lvl2pPr>
            <a:lvl3pPr marL="599481" indent="0">
              <a:buNone/>
              <a:defRPr sz="787"/>
            </a:lvl3pPr>
            <a:lvl4pPr marL="899221" indent="0">
              <a:buNone/>
              <a:defRPr sz="656"/>
            </a:lvl4pPr>
            <a:lvl5pPr marL="1198961" indent="0">
              <a:buNone/>
              <a:defRPr sz="656"/>
            </a:lvl5pPr>
            <a:lvl6pPr marL="1498702" indent="0">
              <a:buNone/>
              <a:defRPr sz="656"/>
            </a:lvl6pPr>
            <a:lvl7pPr marL="1798442" indent="0">
              <a:buNone/>
              <a:defRPr sz="656"/>
            </a:lvl7pPr>
            <a:lvl8pPr marL="2098182" indent="0">
              <a:buNone/>
              <a:defRPr sz="656"/>
            </a:lvl8pPr>
            <a:lvl9pPr marL="2397923" indent="0">
              <a:buNone/>
              <a:defRPr sz="6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580375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896" y="465561"/>
            <a:ext cx="1933350" cy="1629463"/>
          </a:xfrm>
        </p:spPr>
        <p:txBody>
          <a:bodyPr anchor="b"/>
          <a:lstStyle>
            <a:lvl1pPr>
              <a:defRPr sz="209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48401" y="1005483"/>
            <a:ext cx="3034665" cy="4962750"/>
          </a:xfrm>
        </p:spPr>
        <p:txBody>
          <a:bodyPr anchor="t"/>
          <a:lstStyle>
            <a:lvl1pPr marL="0" indent="0">
              <a:buNone/>
              <a:defRPr sz="2098"/>
            </a:lvl1pPr>
            <a:lvl2pPr marL="299740" indent="0">
              <a:buNone/>
              <a:defRPr sz="1836"/>
            </a:lvl2pPr>
            <a:lvl3pPr marL="599481" indent="0">
              <a:buNone/>
              <a:defRPr sz="1573"/>
            </a:lvl3pPr>
            <a:lvl4pPr marL="899221" indent="0">
              <a:buNone/>
              <a:defRPr sz="1311"/>
            </a:lvl4pPr>
            <a:lvl5pPr marL="1198961" indent="0">
              <a:buNone/>
              <a:defRPr sz="1311"/>
            </a:lvl5pPr>
            <a:lvl6pPr marL="1498702" indent="0">
              <a:buNone/>
              <a:defRPr sz="1311"/>
            </a:lvl6pPr>
            <a:lvl7pPr marL="1798442" indent="0">
              <a:buNone/>
              <a:defRPr sz="1311"/>
            </a:lvl7pPr>
            <a:lvl8pPr marL="2098182" indent="0">
              <a:buNone/>
              <a:defRPr sz="1311"/>
            </a:lvl8pPr>
            <a:lvl9pPr marL="2397923" indent="0">
              <a:buNone/>
              <a:defRPr sz="1311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2896" y="2095024"/>
            <a:ext cx="1933350" cy="3881291"/>
          </a:xfrm>
        </p:spPr>
        <p:txBody>
          <a:bodyPr/>
          <a:lstStyle>
            <a:lvl1pPr marL="0" indent="0">
              <a:buNone/>
              <a:defRPr sz="1049"/>
            </a:lvl1pPr>
            <a:lvl2pPr marL="299740" indent="0">
              <a:buNone/>
              <a:defRPr sz="918"/>
            </a:lvl2pPr>
            <a:lvl3pPr marL="599481" indent="0">
              <a:buNone/>
              <a:defRPr sz="787"/>
            </a:lvl3pPr>
            <a:lvl4pPr marL="899221" indent="0">
              <a:buNone/>
              <a:defRPr sz="656"/>
            </a:lvl4pPr>
            <a:lvl5pPr marL="1198961" indent="0">
              <a:buNone/>
              <a:defRPr sz="656"/>
            </a:lvl5pPr>
            <a:lvl6pPr marL="1498702" indent="0">
              <a:buNone/>
              <a:defRPr sz="656"/>
            </a:lvl6pPr>
            <a:lvl7pPr marL="1798442" indent="0">
              <a:buNone/>
              <a:defRPr sz="656"/>
            </a:lvl7pPr>
            <a:lvl8pPr marL="2098182" indent="0">
              <a:buNone/>
              <a:defRPr sz="656"/>
            </a:lvl8pPr>
            <a:lvl9pPr marL="2397923" indent="0">
              <a:buNone/>
              <a:defRPr sz="656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90865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12115" y="371803"/>
            <a:ext cx="5170170" cy="13498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12115" y="1859011"/>
            <a:ext cx="5170170" cy="4430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12115" y="6472591"/>
            <a:ext cx="1348740" cy="3718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BD9AB-1644-4673-A942-63868D03FF8F}" type="datetimeFigureOut">
              <a:rPr lang="LID4096" smtClean="0"/>
              <a:t>03/10/2021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85645" y="6472591"/>
            <a:ext cx="2023110" cy="3718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33545" y="6472591"/>
            <a:ext cx="1348740" cy="3718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79072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599481" rtl="0" eaLnBrk="1" latinLnBrk="0" hangingPunct="1">
        <a:lnSpc>
          <a:spcPct val="90000"/>
        </a:lnSpc>
        <a:spcBef>
          <a:spcPct val="0"/>
        </a:spcBef>
        <a:buNone/>
        <a:defRPr sz="288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49870" indent="-149870" algn="l" defTabSz="599481" rtl="0" eaLnBrk="1" latinLnBrk="0" hangingPunct="1">
        <a:lnSpc>
          <a:spcPct val="90000"/>
        </a:lnSpc>
        <a:spcBef>
          <a:spcPts val="656"/>
        </a:spcBef>
        <a:buFont typeface="Arial" panose="020B0604020202020204" pitchFamily="34" charset="0"/>
        <a:buChar char="•"/>
        <a:defRPr sz="1836" kern="1200">
          <a:solidFill>
            <a:schemeClr val="tx1"/>
          </a:solidFill>
          <a:latin typeface="+mn-lt"/>
          <a:ea typeface="+mn-ea"/>
          <a:cs typeface="+mn-cs"/>
        </a:defRPr>
      </a:lvl1pPr>
      <a:lvl2pPr marL="449610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573" kern="1200">
          <a:solidFill>
            <a:schemeClr val="tx1"/>
          </a:solidFill>
          <a:latin typeface="+mn-lt"/>
          <a:ea typeface="+mn-ea"/>
          <a:cs typeface="+mn-cs"/>
        </a:defRPr>
      </a:lvl2pPr>
      <a:lvl3pPr marL="749351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311" kern="1200">
          <a:solidFill>
            <a:schemeClr val="tx1"/>
          </a:solidFill>
          <a:latin typeface="+mn-lt"/>
          <a:ea typeface="+mn-ea"/>
          <a:cs typeface="+mn-cs"/>
        </a:defRPr>
      </a:lvl3pPr>
      <a:lvl4pPr marL="1049091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4pPr>
      <a:lvl5pPr marL="1348831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5pPr>
      <a:lvl6pPr marL="1648572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6pPr>
      <a:lvl7pPr marL="1948312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7pPr>
      <a:lvl8pPr marL="2248052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8pPr>
      <a:lvl9pPr marL="2547793" indent="-149870" algn="l" defTabSz="599481" rtl="0" eaLnBrk="1" latinLnBrk="0" hangingPunct="1">
        <a:lnSpc>
          <a:spcPct val="90000"/>
        </a:lnSpc>
        <a:spcBef>
          <a:spcPts val="328"/>
        </a:spcBef>
        <a:buFont typeface="Arial" panose="020B0604020202020204" pitchFamily="34" charset="0"/>
        <a:buChar char="•"/>
        <a:defRPr sz="11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1pPr>
      <a:lvl2pPr marL="299740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2pPr>
      <a:lvl3pPr marL="599481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3pPr>
      <a:lvl4pPr marL="899221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4pPr>
      <a:lvl5pPr marL="1198961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5pPr>
      <a:lvl6pPr marL="1498702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6pPr>
      <a:lvl7pPr marL="1798442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7pPr>
      <a:lvl8pPr marL="2098182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8pPr>
      <a:lvl9pPr marL="2397923" algn="l" defTabSz="599481" rtl="0" eaLnBrk="1" latinLnBrk="0" hangingPunct="1">
        <a:defRPr sz="11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image" Target="../media/image2.jpeg"/><Relationship Id="rId10" Type="http://schemas.openxmlformats.org/officeDocument/2006/relationships/image" Target="../media/image6.png"/><Relationship Id="rId4" Type="http://schemas.microsoft.com/office/2007/relationships/hdphoto" Target="../media/hdphoto1.wdp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nature, standing, large, giraffe&#10;&#10;Description automatically generated">
            <a:extLst>
              <a:ext uri="{FF2B5EF4-FFF2-40B4-BE49-F238E27FC236}">
                <a16:creationId xmlns:a16="http://schemas.microsoft.com/office/drawing/2014/main" id="{F21B7CE9-DD9E-4030-9E52-FC456F0ABBB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hq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50" t="7541" r="20226" b="5031"/>
          <a:stretch/>
        </p:blipFill>
        <p:spPr>
          <a:xfrm rot="5400000">
            <a:off x="1893372" y="-1041985"/>
            <a:ext cx="2207658" cy="59945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009502-4E4D-4513-986A-9F387FEBF20A}"/>
              </a:ext>
            </a:extLst>
          </p:cNvPr>
          <p:cNvPicPr>
            <a:picLocks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3263" y="4935013"/>
            <a:ext cx="2751137" cy="2048400"/>
          </a:xfrm>
          <a:prstGeom prst="rect">
            <a:avLst/>
          </a:prstGeom>
        </p:spPr>
      </p:pic>
      <p:pic>
        <p:nvPicPr>
          <p:cNvPr id="5" name="Picture 4" descr="A close up of a lush green hillside&#10;&#10;Description automatically generated">
            <a:extLst>
              <a:ext uri="{FF2B5EF4-FFF2-40B4-BE49-F238E27FC236}">
                <a16:creationId xmlns:a16="http://schemas.microsoft.com/office/drawing/2014/main" id="{92906B3D-09F3-4858-8D3F-16FEC0513A3C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hq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418" t="18305" r="1" b="12522"/>
          <a:stretch/>
        </p:blipFill>
        <p:spPr>
          <a:xfrm>
            <a:off x="-69" y="3097064"/>
            <a:ext cx="2761119" cy="18000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FC42DA2-38C8-4926-9944-ED6BDA29C1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97114" y="3097922"/>
            <a:ext cx="3197286" cy="1798282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164B6A-8772-4D5A-8E71-86BCF709DA6C}"/>
              </a:ext>
            </a:extLst>
          </p:cNvPr>
          <p:cNvSpPr txBox="1"/>
          <p:nvPr/>
        </p:nvSpPr>
        <p:spPr>
          <a:xfrm>
            <a:off x="2790764" y="3091001"/>
            <a:ext cx="143582" cy="1227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d)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0ABE71-81F3-45E1-84B6-C664596AF0E0}"/>
              </a:ext>
            </a:extLst>
          </p:cNvPr>
          <p:cNvSpPr txBox="1"/>
          <p:nvPr/>
        </p:nvSpPr>
        <p:spPr>
          <a:xfrm>
            <a:off x="0" y="3091002"/>
            <a:ext cx="143582" cy="1227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c)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48226EE8-47B6-40ED-8269-0B4B010AA19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1" y="4935014"/>
            <a:ext cx="3206722" cy="204839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64E2584-3647-421B-9CF2-29829A0CD008}"/>
              </a:ext>
            </a:extLst>
          </p:cNvPr>
          <p:cNvSpPr txBox="1"/>
          <p:nvPr/>
        </p:nvSpPr>
        <p:spPr>
          <a:xfrm>
            <a:off x="-69" y="4932363"/>
            <a:ext cx="143582" cy="1227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e)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74AB8C0-805E-45AF-BA89-1EFED7038A2B}"/>
              </a:ext>
            </a:extLst>
          </p:cNvPr>
          <p:cNvSpPr txBox="1"/>
          <p:nvPr/>
        </p:nvSpPr>
        <p:spPr>
          <a:xfrm>
            <a:off x="15322" y="811754"/>
            <a:ext cx="143582" cy="1227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4982CD-D9F3-418E-AE85-ED93E0814E11}"/>
              </a:ext>
            </a:extLst>
          </p:cNvPr>
          <p:cNvSpPr txBox="1"/>
          <p:nvPr/>
        </p:nvSpPr>
        <p:spPr>
          <a:xfrm>
            <a:off x="3232790" y="4932363"/>
            <a:ext cx="143582" cy="122753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f)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7" name="Picture 36" descr="A picture containing text, businesscard&#10;&#10;Description automatically generated">
            <a:extLst>
              <a:ext uri="{FF2B5EF4-FFF2-40B4-BE49-F238E27FC236}">
                <a16:creationId xmlns:a16="http://schemas.microsoft.com/office/drawing/2014/main" id="{5066473F-B41F-47AC-803E-04FA176F5D8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3139" y="26234"/>
            <a:ext cx="1228761" cy="144000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DF68CCDD-FBE8-44B9-BBA1-8674CF9BB9C0}"/>
              </a:ext>
            </a:extLst>
          </p:cNvPr>
          <p:cNvSpPr txBox="1"/>
          <p:nvPr/>
        </p:nvSpPr>
        <p:spPr>
          <a:xfrm>
            <a:off x="4723139" y="26234"/>
            <a:ext cx="143582" cy="1227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798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LID4096" sz="798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693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208</TotalTime>
  <Words>13</Words>
  <Application>Microsoft Office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 Abad</dc:creator>
  <cp:lastModifiedBy>Lorena Abad</cp:lastModifiedBy>
  <cp:revision>52</cp:revision>
  <dcterms:created xsi:type="dcterms:W3CDTF">2020-06-05T15:18:50Z</dcterms:created>
  <dcterms:modified xsi:type="dcterms:W3CDTF">2021-03-10T08:42:24Z</dcterms:modified>
</cp:coreProperties>
</file>